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26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11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5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82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66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35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63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90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05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96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8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2BDCD-2661-4E43-BDA7-B269AA57D594}" type="datetimeFigureOut">
              <a:rPr kumimoji="1" lang="ja-JP" altLang="en-US" smtClean="0"/>
              <a:t>2013/7/20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898CC-CEEC-4910-B5E0-FB4B02CB58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33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IDWR</a:t>
            </a:r>
            <a:r>
              <a:rPr lang="ja-JP" altLang="en-US" smtClean="0"/>
              <a:t>（感染症発生動向調査　週報）</a:t>
            </a:r>
          </a:p>
        </p:txBody>
      </p:sp>
      <p:sp>
        <p:nvSpPr>
          <p:cNvPr id="2150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0A94AF4-67DA-41E3-98B5-5663C5654089}" type="slidenum">
              <a:rPr kumimoji="0" lang="en-US" altLang="ja-JP" smtClean="0"/>
              <a:pPr eaLnBrk="1" hangingPunct="1"/>
              <a:t>1</a:t>
            </a:fld>
            <a:endParaRPr kumimoji="0" lang="en-US" altLang="ja-JP" smtClean="0"/>
          </a:p>
        </p:txBody>
      </p:sp>
      <p:pic>
        <p:nvPicPr>
          <p:cNvPr id="21508" name="Picture 2" descr="http://idsc.nih.go.jp/idwr/douko/2010d/img39/chumoku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55" y="2370138"/>
            <a:ext cx="781332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83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IDWR（感染症発生動向調査　週報）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IDWR（感染症発生動向調査　週報）</dc:title>
  <dc:creator>Hiroshi</dc:creator>
  <cp:lastModifiedBy>Hiroshi</cp:lastModifiedBy>
  <cp:revision>1</cp:revision>
  <dcterms:created xsi:type="dcterms:W3CDTF">2013-07-20T00:58:30Z</dcterms:created>
  <dcterms:modified xsi:type="dcterms:W3CDTF">2013-07-20T00:59:24Z</dcterms:modified>
</cp:coreProperties>
</file>