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56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2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36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2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95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2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04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02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39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18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4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357D2-DC6D-4364-A64E-F8BA3F859CDD}" type="datetimeFigureOut">
              <a:rPr kumimoji="1" lang="ja-JP" altLang="en-US" smtClean="0"/>
              <a:t>2013/7/18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33A8-619B-42D3-BA28-CDF056C03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19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ol.nikkeibp.co.jp/article/trend/20130705/156950/ph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20" y="1715244"/>
            <a:ext cx="65151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619672" y="1196752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Fig.2 </a:t>
            </a:r>
            <a:r>
              <a:rPr kumimoji="1" lang="ja-JP" altLang="en-US" dirty="0" smtClean="0"/>
              <a:t>日経</a:t>
            </a:r>
            <a:r>
              <a:rPr kumimoji="1" lang="en-US" altLang="ja-JP" dirty="0" smtClean="0"/>
              <a:t>BP</a:t>
            </a:r>
            <a:r>
              <a:rPr kumimoji="1" lang="ja-JP" altLang="en-US" dirty="0" smtClean="0"/>
              <a:t>社調査</a:t>
            </a:r>
            <a:r>
              <a:rPr kumimoji="1" lang="en-US" altLang="ja-JP" dirty="0" smtClean="0"/>
              <a:t>(2013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00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1</cp:revision>
  <dcterms:created xsi:type="dcterms:W3CDTF">2013-07-17T22:58:13Z</dcterms:created>
  <dcterms:modified xsi:type="dcterms:W3CDTF">2013-07-17T22:58:36Z</dcterms:modified>
</cp:coreProperties>
</file>