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77C-D09D-4504-9326-E8927D937BCD}" type="datetimeFigureOut">
              <a:rPr kumimoji="1" lang="ja-JP" altLang="en-US" smtClean="0"/>
              <a:t>2013/7/15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7E36-BB29-426E-A421-A2AA2F16C6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552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77C-D09D-4504-9326-E8927D937BCD}" type="datetimeFigureOut">
              <a:rPr kumimoji="1" lang="ja-JP" altLang="en-US" smtClean="0"/>
              <a:t>2013/7/15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7E36-BB29-426E-A421-A2AA2F16C6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878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77C-D09D-4504-9326-E8927D937BCD}" type="datetimeFigureOut">
              <a:rPr kumimoji="1" lang="ja-JP" altLang="en-US" smtClean="0"/>
              <a:t>2013/7/15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7E36-BB29-426E-A421-A2AA2F16C6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763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77C-D09D-4504-9326-E8927D937BCD}" type="datetimeFigureOut">
              <a:rPr kumimoji="1" lang="ja-JP" altLang="en-US" smtClean="0"/>
              <a:t>2013/7/15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7E36-BB29-426E-A421-A2AA2F16C6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368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77C-D09D-4504-9326-E8927D937BCD}" type="datetimeFigureOut">
              <a:rPr kumimoji="1" lang="ja-JP" altLang="en-US" smtClean="0"/>
              <a:t>2013/7/15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7E36-BB29-426E-A421-A2AA2F16C6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332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77C-D09D-4504-9326-E8927D937BCD}" type="datetimeFigureOut">
              <a:rPr kumimoji="1" lang="ja-JP" altLang="en-US" smtClean="0"/>
              <a:t>2013/7/15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7E36-BB29-426E-A421-A2AA2F16C6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92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77C-D09D-4504-9326-E8927D937BCD}" type="datetimeFigureOut">
              <a:rPr kumimoji="1" lang="ja-JP" altLang="en-US" smtClean="0"/>
              <a:t>2013/7/15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7E36-BB29-426E-A421-A2AA2F16C6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4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77C-D09D-4504-9326-E8927D937BCD}" type="datetimeFigureOut">
              <a:rPr kumimoji="1" lang="ja-JP" altLang="en-US" smtClean="0"/>
              <a:t>2013/7/15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7E36-BB29-426E-A421-A2AA2F16C6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0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77C-D09D-4504-9326-E8927D937BCD}" type="datetimeFigureOut">
              <a:rPr kumimoji="1" lang="ja-JP" altLang="en-US" smtClean="0"/>
              <a:t>2013/7/15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7E36-BB29-426E-A421-A2AA2F16C6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080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77C-D09D-4504-9326-E8927D937BCD}" type="datetimeFigureOut">
              <a:rPr kumimoji="1" lang="ja-JP" altLang="en-US" smtClean="0"/>
              <a:t>2013/7/15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7E36-BB29-426E-A421-A2AA2F16C6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F977C-D09D-4504-9326-E8927D937BCD}" type="datetimeFigureOut">
              <a:rPr kumimoji="1" lang="ja-JP" altLang="en-US" smtClean="0"/>
              <a:t>2013/7/15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A7E36-BB29-426E-A421-A2AA2F16C6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173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F977C-D09D-4504-9326-E8927D937BCD}" type="datetimeFigureOut">
              <a:rPr kumimoji="1" lang="ja-JP" altLang="en-US" smtClean="0"/>
              <a:t>2013/7/15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A7E36-BB29-426E-A421-A2AA2F16C6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0923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563" y="1495425"/>
            <a:ext cx="5476875" cy="386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979712" y="1052736"/>
            <a:ext cx="3429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Fig. </a:t>
            </a:r>
            <a:r>
              <a:rPr kumimoji="1" lang="en-US" altLang="ja-JP" dirty="0" smtClean="0"/>
              <a:t>3. </a:t>
            </a:r>
            <a:r>
              <a:rPr kumimoji="1" lang="ja-JP" altLang="en-US" dirty="0" smtClean="0"/>
              <a:t>肥満と生産率、妊娠損失率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34018" y="5589240"/>
            <a:ext cx="40302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同じアルファベッット間には有意差無し、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異なるアルファベット間には有意差あり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2605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Hiroshi</dc:creator>
  <cp:lastModifiedBy>Hiroshi</cp:lastModifiedBy>
  <cp:revision>2</cp:revision>
  <dcterms:created xsi:type="dcterms:W3CDTF">2013-07-15T01:04:50Z</dcterms:created>
  <dcterms:modified xsi:type="dcterms:W3CDTF">2013-07-15T01:11:45Z</dcterms:modified>
</cp:coreProperties>
</file>