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28CD-5FDB-49DF-9367-2B96941CD4B9}" type="datetimeFigureOut">
              <a:rPr kumimoji="1" lang="ja-JP" altLang="en-US" smtClean="0"/>
              <a:t>2013/7/23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D9E5-ED9C-4A05-B787-2B9739844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205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28CD-5FDB-49DF-9367-2B96941CD4B9}" type="datetimeFigureOut">
              <a:rPr kumimoji="1" lang="ja-JP" altLang="en-US" smtClean="0"/>
              <a:t>2013/7/23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D9E5-ED9C-4A05-B787-2B9739844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069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28CD-5FDB-49DF-9367-2B96941CD4B9}" type="datetimeFigureOut">
              <a:rPr kumimoji="1" lang="ja-JP" altLang="en-US" smtClean="0"/>
              <a:t>2013/7/23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D9E5-ED9C-4A05-B787-2B9739844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64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28CD-5FDB-49DF-9367-2B96941CD4B9}" type="datetimeFigureOut">
              <a:rPr kumimoji="1" lang="ja-JP" altLang="en-US" smtClean="0"/>
              <a:t>2013/7/23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D9E5-ED9C-4A05-B787-2B9739844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5481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28CD-5FDB-49DF-9367-2B96941CD4B9}" type="datetimeFigureOut">
              <a:rPr kumimoji="1" lang="ja-JP" altLang="en-US" smtClean="0"/>
              <a:t>2013/7/23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D9E5-ED9C-4A05-B787-2B9739844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467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28CD-5FDB-49DF-9367-2B96941CD4B9}" type="datetimeFigureOut">
              <a:rPr kumimoji="1" lang="ja-JP" altLang="en-US" smtClean="0"/>
              <a:t>2013/7/23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D9E5-ED9C-4A05-B787-2B9739844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0053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28CD-5FDB-49DF-9367-2B96941CD4B9}" type="datetimeFigureOut">
              <a:rPr kumimoji="1" lang="ja-JP" altLang="en-US" smtClean="0"/>
              <a:t>2013/7/23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D9E5-ED9C-4A05-B787-2B9739844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820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28CD-5FDB-49DF-9367-2B96941CD4B9}" type="datetimeFigureOut">
              <a:rPr kumimoji="1" lang="ja-JP" altLang="en-US" smtClean="0"/>
              <a:t>2013/7/23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D9E5-ED9C-4A05-B787-2B9739844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1676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28CD-5FDB-49DF-9367-2B96941CD4B9}" type="datetimeFigureOut">
              <a:rPr kumimoji="1" lang="ja-JP" altLang="en-US" smtClean="0"/>
              <a:t>2013/7/23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D9E5-ED9C-4A05-B787-2B9739844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40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28CD-5FDB-49DF-9367-2B96941CD4B9}" type="datetimeFigureOut">
              <a:rPr kumimoji="1" lang="ja-JP" altLang="en-US" smtClean="0"/>
              <a:t>2013/7/23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D9E5-ED9C-4A05-B787-2B9739844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335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28CD-5FDB-49DF-9367-2B96941CD4B9}" type="datetimeFigureOut">
              <a:rPr kumimoji="1" lang="ja-JP" altLang="en-US" smtClean="0"/>
              <a:t>2013/7/23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D9E5-ED9C-4A05-B787-2B9739844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501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428CD-5FDB-49DF-9367-2B96941CD4B9}" type="datetimeFigureOut">
              <a:rPr kumimoji="1" lang="ja-JP" altLang="en-US" smtClean="0"/>
              <a:t>2013/7/23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BD9E5-ED9C-4A05-B787-2B97398441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2947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ig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512" y="0"/>
            <a:ext cx="9142369" cy="6858000"/>
          </a:xfrm>
          <a:prstGeom prst="rect">
            <a:avLst/>
          </a:prstGeom>
          <a:noFill/>
        </p:spPr>
      </p:pic>
      <p:sp>
        <p:nvSpPr>
          <p:cNvPr id="5" name="テキスト ボックス 4"/>
          <p:cNvSpPr txBox="1"/>
          <p:nvPr/>
        </p:nvSpPr>
        <p:spPr>
          <a:xfrm>
            <a:off x="395536" y="764704"/>
            <a:ext cx="86362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Table 1. </a:t>
            </a:r>
            <a:r>
              <a:rPr kumimoji="1" lang="ja-JP" altLang="en-US" dirty="0" smtClean="0"/>
              <a:t>クラインフェルター症候群患者では、年齢が進むと精巣精子回収率が低下する</a:t>
            </a:r>
            <a:endParaRPr lang="en-US" altLang="ja-JP" dirty="0"/>
          </a:p>
          <a:p>
            <a:r>
              <a:rPr lang="en-US" altLang="ja-JP" dirty="0" smtClean="0"/>
              <a:t>(Okada </a:t>
            </a:r>
            <a:r>
              <a:rPr lang="en-US" altLang="ja-JP" dirty="0"/>
              <a:t>H, et al. </a:t>
            </a:r>
            <a:r>
              <a:rPr lang="en-US" altLang="ja-JP" dirty="0" err="1" smtClean="0"/>
              <a:t>Fertil</a:t>
            </a:r>
            <a:r>
              <a:rPr lang="en-US" altLang="ja-JP" dirty="0"/>
              <a:t>. </a:t>
            </a:r>
            <a:r>
              <a:rPr lang="en-US" altLang="ja-JP" dirty="0" err="1"/>
              <a:t>Steril</a:t>
            </a:r>
            <a:r>
              <a:rPr lang="en-US" altLang="ja-JP" dirty="0"/>
              <a:t>. 84: 1662-1664, </a:t>
            </a:r>
            <a:r>
              <a:rPr lang="en-US" altLang="ja-JP" dirty="0" smtClean="0"/>
              <a:t>2005)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650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37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Hiroshi</dc:creator>
  <cp:lastModifiedBy>Hiroshi</cp:lastModifiedBy>
  <cp:revision>1</cp:revision>
  <dcterms:created xsi:type="dcterms:W3CDTF">2013-07-22T23:15:15Z</dcterms:created>
  <dcterms:modified xsi:type="dcterms:W3CDTF">2013-07-22T23:18:47Z</dcterms:modified>
</cp:coreProperties>
</file>