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41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0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02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97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76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90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30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9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77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E4DC0-3C6C-42FA-9948-6EEC02D9FAA2}" type="datetimeFigureOut">
              <a:rPr kumimoji="1" lang="ja-JP" altLang="en-US" smtClean="0"/>
              <a:t>2013/7/18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D9B8A-C7F8-42AF-8743-DA702D44A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63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777343"/>
              </p:ext>
            </p:extLst>
          </p:nvPr>
        </p:nvGraphicFramePr>
        <p:xfrm>
          <a:off x="179513" y="1260742"/>
          <a:ext cx="8856984" cy="4373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2053"/>
                <a:gridCol w="964683"/>
                <a:gridCol w="886635"/>
                <a:gridCol w="1186343"/>
                <a:gridCol w="774244"/>
                <a:gridCol w="674342"/>
                <a:gridCol w="674342"/>
                <a:gridCol w="674342"/>
              </a:tblGrid>
              <a:tr h="161922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Table 1. </a:t>
                      </a:r>
                      <a:r>
                        <a:rPr lang="ja-JP" altLang="en-US" sz="1100" u="none" strike="noStrike">
                          <a:effectLst/>
                        </a:rPr>
                        <a:t>週刊朝日の５０歳以上の男女</a:t>
                      </a:r>
                      <a:r>
                        <a:rPr lang="en-US" altLang="ja-JP" sz="1100" u="none" strike="noStrike">
                          <a:effectLst/>
                        </a:rPr>
                        <a:t>1000</a:t>
                      </a:r>
                      <a:r>
                        <a:rPr lang="ja-JP" altLang="en-US" sz="1100" u="none" strike="noStrike">
                          <a:effectLst/>
                        </a:rPr>
                        <a:t>人対象の恋愛アンケート（男性</a:t>
                      </a:r>
                      <a:r>
                        <a:rPr lang="en-US" altLang="ja-JP" sz="1100" u="none" strike="noStrike">
                          <a:effectLst/>
                        </a:rPr>
                        <a:t>500</a:t>
                      </a:r>
                      <a:r>
                        <a:rPr lang="ja-JP" altLang="en-US" sz="1100" u="none" strike="noStrike">
                          <a:effectLst/>
                        </a:rPr>
                        <a:t>人・女性</a:t>
                      </a:r>
                      <a:r>
                        <a:rPr lang="en-US" altLang="ja-JP" sz="1100" u="none" strike="noStrike">
                          <a:effectLst/>
                        </a:rPr>
                        <a:t>500</a:t>
                      </a:r>
                      <a:r>
                        <a:rPr lang="ja-JP" altLang="en-US" sz="1100" u="none" strike="noStrike">
                          <a:effectLst/>
                        </a:rPr>
                        <a:t>人）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</a:tr>
              <a:tr h="161922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</a:tr>
              <a:tr h="17585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100" u="none" strike="noStrike">
                          <a:effectLst/>
                        </a:rPr>
                        <a:t>あなたは今、恋愛をしていますか？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している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していない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 anchor="ctr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男性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21.1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78.8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女性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89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315139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「恋をしている相手」はだれですか？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妻</a:t>
                      </a:r>
                      <a:r>
                        <a:rPr lang="en-US" altLang="ja-JP" sz="1100" u="none" strike="noStrike">
                          <a:effectLst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</a:rPr>
                        <a:t>夫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妻</a:t>
                      </a:r>
                      <a:r>
                        <a:rPr lang="en-US" altLang="ja-JP" sz="1100" u="none" strike="noStrike">
                          <a:effectLst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</a:rPr>
                        <a:t>夫以外の人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妻（夫）にも妻（夫）以外の人にも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男性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28.3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52.8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18.9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女性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43.6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47.3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9.1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315139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「恋をしている相手」の年齢は？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同じくらいの年齢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年下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年上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男性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20.8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73.6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5.7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女性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23..6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38.2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38.2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315139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「恋をしている相手」とセックスがしたいですか？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したいと思う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どちらかというとしたいと思う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したいと思わない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わからない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男性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45.6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22.8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9.6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22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女性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10.8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15.4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46.8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27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315139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50</a:t>
                      </a:r>
                      <a:r>
                        <a:rPr lang="ja-JP" altLang="en-US" sz="1100" u="none" strike="noStrike">
                          <a:effectLst/>
                        </a:rPr>
                        <a:t>歳からの恋愛にもっとも大切なものは何ですか？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思いやり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互いの健康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経済力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やさしさ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セックスの相性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時間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その他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161922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男性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44.2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10.8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10.6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9.6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4.6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2.2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  <a:tr h="36278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>
                          <a:effectLst/>
                        </a:rPr>
                        <a:t>女性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50.4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17.2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12.2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12.4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1.4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>
                          <a:effectLst/>
                        </a:rPr>
                        <a:t>3.6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 dirty="0">
                          <a:effectLst/>
                        </a:rPr>
                        <a:t>2.8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6" marR="8706" marT="870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719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画面に合わせる (4:3)</PresentationFormat>
  <Paragraphs>73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Hiroshi</dc:creator>
  <cp:lastModifiedBy>Hiroshi</cp:lastModifiedBy>
  <cp:revision>1</cp:revision>
  <dcterms:created xsi:type="dcterms:W3CDTF">2013-07-17T22:56:30Z</dcterms:created>
  <dcterms:modified xsi:type="dcterms:W3CDTF">2013-07-17T22:57:17Z</dcterms:modified>
</cp:coreProperties>
</file>