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22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08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4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07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80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65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58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15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36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34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86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ED3A6-DD57-49FC-846E-99FAF6AD1BE7}" type="datetimeFigureOut">
              <a:rPr kumimoji="1" lang="ja-JP" altLang="en-US" smtClean="0"/>
              <a:t>2013/8/11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A7AB2-E98D-437F-A037-3FD59B2C6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02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.jimdo.com/www40/o/s480c55688d3a39e0/img/i0777bac279214d29/1328161480/std/imag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17" y="548680"/>
            <a:ext cx="4616971" cy="613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331640" y="188640"/>
            <a:ext cx="203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Fig. 1 </a:t>
            </a:r>
            <a:r>
              <a:rPr kumimoji="1" lang="ja-JP" altLang="en-US" dirty="0" smtClean="0"/>
              <a:t>うつ病患者数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66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Hiroshi</dc:creator>
  <cp:lastModifiedBy>Hiroshi</cp:lastModifiedBy>
  <cp:revision>5</cp:revision>
  <dcterms:created xsi:type="dcterms:W3CDTF">2013-08-11T00:03:59Z</dcterms:created>
  <dcterms:modified xsi:type="dcterms:W3CDTF">2013-08-11T10:44:43Z</dcterms:modified>
</cp:coreProperties>
</file>