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63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6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64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44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75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37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89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65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2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72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333BF-7862-4CE6-B5B4-28831D3BAF4F}" type="datetimeFigureOut">
              <a:rPr kumimoji="1" lang="ja-JP" altLang="en-US" smtClean="0"/>
              <a:t>2013/8/27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4E1C1-8205-4115-8E0A-77B5FF645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65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 external file that holds a picture, illustration, etc.&#10;Object name is ECAM2012-193496.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2473"/>
            <a:ext cx="4994920" cy="663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686478" y="1556792"/>
            <a:ext cx="122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Black </a:t>
            </a:r>
            <a:r>
              <a:rPr kumimoji="1" lang="en-US" altLang="ja-JP" dirty="0" err="1" smtClean="0"/>
              <a:t>maca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86478" y="2708920"/>
            <a:ext cx="134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Yellow </a:t>
            </a:r>
            <a:r>
              <a:rPr kumimoji="1" lang="en-US" altLang="ja-JP" dirty="0" err="1" smtClean="0"/>
              <a:t>maca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86478" y="4221088"/>
            <a:ext cx="130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White </a:t>
            </a:r>
            <a:r>
              <a:rPr kumimoji="1" lang="en-US" altLang="ja-JP" dirty="0" err="1" smtClean="0"/>
              <a:t>maca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64587" y="116632"/>
            <a:ext cx="2781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j-ea"/>
                <a:ea typeface="+mj-ea"/>
              </a:rPr>
              <a:t>Fig. 2 </a:t>
            </a:r>
            <a:r>
              <a:rPr kumimoji="1" lang="ja-JP" altLang="en-US" sz="2400" dirty="0" smtClean="0">
                <a:latin typeface="+mj-ea"/>
                <a:ea typeface="+mj-ea"/>
              </a:rPr>
              <a:t>　</a:t>
            </a:r>
            <a:r>
              <a:rPr kumimoji="1" lang="en-US" altLang="ja-JP" sz="2400" dirty="0" smtClean="0">
                <a:latin typeface="+mj-ea"/>
                <a:ea typeface="+mj-ea"/>
              </a:rPr>
              <a:t>3</a:t>
            </a:r>
            <a:r>
              <a:rPr kumimoji="1" lang="ja-JP" altLang="en-US" sz="2400" dirty="0" smtClean="0">
                <a:latin typeface="+mj-ea"/>
                <a:ea typeface="+mj-ea"/>
              </a:rPr>
              <a:t>種類のマカ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7149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2</cp:revision>
  <dcterms:created xsi:type="dcterms:W3CDTF">2013-08-26T15:19:53Z</dcterms:created>
  <dcterms:modified xsi:type="dcterms:W3CDTF">2013-08-27T14:18:59Z</dcterms:modified>
</cp:coreProperties>
</file>