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70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34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4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15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3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03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5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5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71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11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74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CA109-566B-4896-B07F-D0BD292DE7D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64D46-7F7B-4E44-8DAA-32A4793895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4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583800" y="1237148"/>
            <a:ext cx="7516592" cy="5072172"/>
            <a:chOff x="7736" y="805100"/>
            <a:chExt cx="7516592" cy="507217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6" y="805100"/>
              <a:ext cx="7516592" cy="5072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四角形吹き出し 3"/>
            <p:cNvSpPr/>
            <p:nvPr/>
          </p:nvSpPr>
          <p:spPr>
            <a:xfrm>
              <a:off x="1979712" y="1880828"/>
              <a:ext cx="1584176" cy="324036"/>
            </a:xfrm>
            <a:prstGeom prst="wedgeRectCallo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/>
                <a:t>m</a:t>
              </a:r>
              <a:r>
                <a:rPr kumimoji="1" lang="en-US" altLang="ja-JP" dirty="0" err="1" smtClean="0"/>
                <a:t>aca</a:t>
              </a:r>
              <a:r>
                <a:rPr kumimoji="1" lang="ja-JP" altLang="en-US" dirty="0" smtClean="0"/>
                <a:t>使用群</a:t>
              </a:r>
              <a:endParaRPr kumimoji="1" lang="ja-JP" altLang="en-US" dirty="0"/>
            </a:p>
          </p:txBody>
        </p:sp>
        <p:sp>
          <p:nvSpPr>
            <p:cNvPr id="5" name="四角形吹き出し 4"/>
            <p:cNvSpPr/>
            <p:nvPr/>
          </p:nvSpPr>
          <p:spPr>
            <a:xfrm>
              <a:off x="1619672" y="3341186"/>
              <a:ext cx="1728192" cy="375846"/>
            </a:xfrm>
            <a:prstGeom prst="wedgeRectCallout">
              <a:avLst>
                <a:gd name="adj1" fmla="val -18824"/>
                <a:gd name="adj2" fmla="val -88402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err="1" smtClean="0"/>
                <a:t>maca</a:t>
              </a:r>
              <a:r>
                <a:rPr kumimoji="1" lang="ja-JP" altLang="en-US" dirty="0" smtClean="0"/>
                <a:t>不使用群</a:t>
              </a:r>
              <a:endParaRPr kumimoji="1" lang="en-US" altLang="ja-JP" dirty="0" smtClean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14182" y="332656"/>
            <a:ext cx="8922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Fig. 2</a:t>
            </a:r>
          </a:p>
          <a:p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ペルーの標高４１００ｍの高地における、住民の健康状態と</a:t>
            </a:r>
            <a:r>
              <a:rPr kumimoji="1" lang="en-US" altLang="ja-JP" dirty="0" err="1" smtClean="0"/>
              <a:t>maca</a:t>
            </a:r>
            <a:r>
              <a:rPr kumimoji="1" lang="ja-JP" altLang="en-US" dirty="0" smtClean="0"/>
              <a:t>の使用に関する調査結果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15616" y="6309320"/>
            <a:ext cx="8160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Gonzales, GF. </a:t>
            </a:r>
            <a:r>
              <a:rPr kumimoji="1" lang="en-US" altLang="ja-JP" dirty="0" err="1" smtClean="0"/>
              <a:t>Seguranca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Alimentar</a:t>
            </a:r>
            <a:r>
              <a:rPr kumimoji="1" lang="en-US" altLang="ja-JP" dirty="0" smtClean="0"/>
              <a:t> e </a:t>
            </a:r>
            <a:r>
              <a:rPr kumimoji="1" lang="en-US" altLang="ja-JP" dirty="0" err="1" smtClean="0"/>
              <a:t>Nutricional</a:t>
            </a:r>
            <a:r>
              <a:rPr kumimoji="1" lang="en-US" altLang="ja-JP" dirty="0" smtClean="0"/>
              <a:t>, Campinas, </a:t>
            </a:r>
            <a:r>
              <a:rPr kumimoji="1" lang="en-US" altLang="ja-JP" dirty="0" err="1" smtClean="0"/>
              <a:t>vol</a:t>
            </a:r>
            <a:r>
              <a:rPr kumimoji="1" lang="en-US" altLang="ja-JP" dirty="0" smtClean="0"/>
              <a:t> 16-17, pp16-36, 2010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385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5</cp:revision>
  <dcterms:created xsi:type="dcterms:W3CDTF">2013-08-26T23:11:06Z</dcterms:created>
  <dcterms:modified xsi:type="dcterms:W3CDTF">2013-08-27T14:14:35Z</dcterms:modified>
</cp:coreProperties>
</file>