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BFDA-0A06-4ADE-AC91-871B2838700F}" type="datetimeFigureOut">
              <a:rPr kumimoji="1" lang="ja-JP" altLang="en-US" smtClean="0"/>
              <a:t>2013/9/10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67C-A8D8-4967-B000-AD64337D9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35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BFDA-0A06-4ADE-AC91-871B2838700F}" type="datetimeFigureOut">
              <a:rPr kumimoji="1" lang="ja-JP" altLang="en-US" smtClean="0"/>
              <a:t>2013/9/10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67C-A8D8-4967-B000-AD64337D9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09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BFDA-0A06-4ADE-AC91-871B2838700F}" type="datetimeFigureOut">
              <a:rPr kumimoji="1" lang="ja-JP" altLang="en-US" smtClean="0"/>
              <a:t>2013/9/10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67C-A8D8-4967-B000-AD64337D9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64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BFDA-0A06-4ADE-AC91-871B2838700F}" type="datetimeFigureOut">
              <a:rPr kumimoji="1" lang="ja-JP" altLang="en-US" smtClean="0"/>
              <a:t>2013/9/10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67C-A8D8-4967-B000-AD64337D9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35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BFDA-0A06-4ADE-AC91-871B2838700F}" type="datetimeFigureOut">
              <a:rPr kumimoji="1" lang="ja-JP" altLang="en-US" smtClean="0"/>
              <a:t>2013/9/10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67C-A8D8-4967-B000-AD64337D9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12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BFDA-0A06-4ADE-AC91-871B2838700F}" type="datetimeFigureOut">
              <a:rPr kumimoji="1" lang="ja-JP" altLang="en-US" smtClean="0"/>
              <a:t>2013/9/10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67C-A8D8-4967-B000-AD64337D9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85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BFDA-0A06-4ADE-AC91-871B2838700F}" type="datetimeFigureOut">
              <a:rPr kumimoji="1" lang="ja-JP" altLang="en-US" smtClean="0"/>
              <a:t>2013/9/10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67C-A8D8-4967-B000-AD64337D9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40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BFDA-0A06-4ADE-AC91-871B2838700F}" type="datetimeFigureOut">
              <a:rPr kumimoji="1" lang="ja-JP" altLang="en-US" smtClean="0"/>
              <a:t>2013/9/10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67C-A8D8-4967-B000-AD64337D9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42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BFDA-0A06-4ADE-AC91-871B2838700F}" type="datetimeFigureOut">
              <a:rPr kumimoji="1" lang="ja-JP" altLang="en-US" smtClean="0"/>
              <a:t>2013/9/10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67C-A8D8-4967-B000-AD64337D9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760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BFDA-0A06-4ADE-AC91-871B2838700F}" type="datetimeFigureOut">
              <a:rPr kumimoji="1" lang="ja-JP" altLang="en-US" smtClean="0"/>
              <a:t>2013/9/10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67C-A8D8-4967-B000-AD64337D9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79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BFDA-0A06-4ADE-AC91-871B2838700F}" type="datetimeFigureOut">
              <a:rPr kumimoji="1" lang="ja-JP" altLang="en-US" smtClean="0"/>
              <a:t>2013/9/10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67C-A8D8-4967-B000-AD64337D9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194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6BFDA-0A06-4ADE-AC91-871B2838700F}" type="datetimeFigureOut">
              <a:rPr kumimoji="1" lang="ja-JP" altLang="en-US" smtClean="0"/>
              <a:t>2013/9/10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2A67C-A8D8-4967-B000-AD64337D9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08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81103"/>
            <a:ext cx="7419233" cy="4652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051720" y="548680"/>
            <a:ext cx="4722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Fig. 1 </a:t>
            </a:r>
            <a:r>
              <a:rPr kumimoji="1" lang="ja-JP" altLang="en-US" sz="2400" dirty="0" smtClean="0"/>
              <a:t>不妊男性の性交回数（回</a:t>
            </a:r>
            <a:r>
              <a:rPr kumimoji="1" lang="en-US" altLang="ja-JP" sz="2400" dirty="0" smtClean="0"/>
              <a:t>/</a:t>
            </a:r>
            <a:r>
              <a:rPr kumimoji="1" lang="ja-JP" altLang="en-US" sz="2400" dirty="0" smtClean="0"/>
              <a:t>月）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3960440" y="587901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b="1" dirty="0" smtClean="0">
                <a:latin typeface="Arial" pitchFamily="34" charset="0"/>
                <a:cs typeface="Arial" pitchFamily="34" charset="0"/>
              </a:rPr>
              <a:t>Fertility and Sterility</a:t>
            </a:r>
            <a:r>
              <a:rPr lang="en-US" altLang="ja-JP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b="1" dirty="0" smtClean="0">
                <a:latin typeface="Arial" pitchFamily="34" charset="0"/>
                <a:cs typeface="Arial" pitchFamily="34" charset="0"/>
              </a:rPr>
              <a:t>100: 511-515, 2013</a:t>
            </a:r>
            <a:endParaRPr lang="ja-JP" altLang="en-US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508104" y="3068960"/>
            <a:ext cx="2376264" cy="1944216"/>
            <a:chOff x="5508104" y="3068960"/>
            <a:chExt cx="2376264" cy="1944216"/>
          </a:xfrm>
        </p:grpSpPr>
        <p:sp>
          <p:nvSpPr>
            <p:cNvPr id="6" name="円形吹き出し 5"/>
            <p:cNvSpPr/>
            <p:nvPr/>
          </p:nvSpPr>
          <p:spPr>
            <a:xfrm>
              <a:off x="5508104" y="3068960"/>
              <a:ext cx="2376264" cy="1728192"/>
            </a:xfrm>
            <a:prstGeom prst="wedgeEllipseCallout">
              <a:avLst>
                <a:gd name="adj1" fmla="val 53949"/>
                <a:gd name="adj2" fmla="val 62691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b="1" dirty="0">
                  <a:solidFill>
                    <a:srgbClr val="FF0000"/>
                  </a:solidFill>
                </a:rPr>
                <a:t>信じがたい</a:t>
              </a:r>
              <a:endParaRPr kumimoji="1" lang="ja-JP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下矢印 6"/>
            <p:cNvSpPr/>
            <p:nvPr/>
          </p:nvSpPr>
          <p:spPr>
            <a:xfrm>
              <a:off x="6372200" y="4797152"/>
              <a:ext cx="144016" cy="2160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488348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22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Hiroshi</dc:creator>
  <cp:lastModifiedBy>Hiroshi</cp:lastModifiedBy>
  <cp:revision>2</cp:revision>
  <dcterms:created xsi:type="dcterms:W3CDTF">2013-09-10T12:06:22Z</dcterms:created>
  <dcterms:modified xsi:type="dcterms:W3CDTF">2013-09-10T13:42:24Z</dcterms:modified>
</cp:coreProperties>
</file>