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B2E4-CC6F-45BB-8D07-69789BD62C30}" type="datetimeFigureOut">
              <a:rPr kumimoji="1" lang="ja-JP" altLang="en-US" smtClean="0"/>
              <a:t>2013/9/24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49158-E33D-4632-A63B-0E9D794A4B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906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B2E4-CC6F-45BB-8D07-69789BD62C30}" type="datetimeFigureOut">
              <a:rPr kumimoji="1" lang="ja-JP" altLang="en-US" smtClean="0"/>
              <a:t>2013/9/24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49158-E33D-4632-A63B-0E9D794A4B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8791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B2E4-CC6F-45BB-8D07-69789BD62C30}" type="datetimeFigureOut">
              <a:rPr kumimoji="1" lang="ja-JP" altLang="en-US" smtClean="0"/>
              <a:t>2013/9/24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49158-E33D-4632-A63B-0E9D794A4B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3906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B2E4-CC6F-45BB-8D07-69789BD62C30}" type="datetimeFigureOut">
              <a:rPr kumimoji="1" lang="ja-JP" altLang="en-US" smtClean="0"/>
              <a:t>2013/9/24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49158-E33D-4632-A63B-0E9D794A4B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7180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B2E4-CC6F-45BB-8D07-69789BD62C30}" type="datetimeFigureOut">
              <a:rPr kumimoji="1" lang="ja-JP" altLang="en-US" smtClean="0"/>
              <a:t>2013/9/24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49158-E33D-4632-A63B-0E9D794A4B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7846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B2E4-CC6F-45BB-8D07-69789BD62C30}" type="datetimeFigureOut">
              <a:rPr kumimoji="1" lang="ja-JP" altLang="en-US" smtClean="0"/>
              <a:t>2013/9/24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49158-E33D-4632-A63B-0E9D794A4B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8798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B2E4-CC6F-45BB-8D07-69789BD62C30}" type="datetimeFigureOut">
              <a:rPr kumimoji="1" lang="ja-JP" altLang="en-US" smtClean="0"/>
              <a:t>2013/9/24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49158-E33D-4632-A63B-0E9D794A4B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6904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B2E4-CC6F-45BB-8D07-69789BD62C30}" type="datetimeFigureOut">
              <a:rPr kumimoji="1" lang="ja-JP" altLang="en-US" smtClean="0"/>
              <a:t>2013/9/24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49158-E33D-4632-A63B-0E9D794A4B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0427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B2E4-CC6F-45BB-8D07-69789BD62C30}" type="datetimeFigureOut">
              <a:rPr kumimoji="1" lang="ja-JP" altLang="en-US" smtClean="0"/>
              <a:t>2013/9/24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49158-E33D-4632-A63B-0E9D794A4B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7006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B2E4-CC6F-45BB-8D07-69789BD62C30}" type="datetimeFigureOut">
              <a:rPr kumimoji="1" lang="ja-JP" altLang="en-US" smtClean="0"/>
              <a:t>2013/9/24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49158-E33D-4632-A63B-0E9D794A4B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2799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B2E4-CC6F-45BB-8D07-69789BD62C30}" type="datetimeFigureOut">
              <a:rPr kumimoji="1" lang="ja-JP" altLang="en-US" smtClean="0"/>
              <a:t>2013/9/24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49158-E33D-4632-A63B-0E9D794A4B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3724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BB2E4-CC6F-45BB-8D07-69789BD62C30}" type="datetimeFigureOut">
              <a:rPr kumimoji="1" lang="ja-JP" altLang="en-US" smtClean="0"/>
              <a:t>2013/9/24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49158-E33D-4632-A63B-0E9D794A4B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72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528872"/>
              </p:ext>
            </p:extLst>
          </p:nvPr>
        </p:nvGraphicFramePr>
        <p:xfrm>
          <a:off x="2012950" y="692696"/>
          <a:ext cx="5118101" cy="59607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7294"/>
                <a:gridCol w="1399307"/>
                <a:gridCol w="685375"/>
                <a:gridCol w="685375"/>
                <a:gridCol w="685375"/>
                <a:gridCol w="685375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400" u="none" strike="noStrike">
                          <a:effectLst/>
                        </a:rPr>
                        <a:t>妊娠率</a:t>
                      </a:r>
                      <a:r>
                        <a:rPr lang="en-US" altLang="ja-JP" sz="1400" u="none" strike="noStrike">
                          <a:effectLst/>
                        </a:rPr>
                        <a:t>(%)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P</a:t>
                      </a:r>
                      <a:r>
                        <a:rPr lang="ja-JP" altLang="en-US" sz="1400" u="none" strike="noStrike">
                          <a:effectLst/>
                        </a:rPr>
                        <a:t>値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400" u="none" strike="noStrike">
                          <a:effectLst/>
                        </a:rPr>
                        <a:t>生産率</a:t>
                      </a:r>
                      <a:r>
                        <a:rPr lang="en-US" altLang="ja-JP" sz="1400" u="none" strike="noStrike">
                          <a:effectLst/>
                        </a:rPr>
                        <a:t>(%)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P</a:t>
                      </a:r>
                      <a:r>
                        <a:rPr lang="ja-JP" altLang="en-US" sz="1400" u="none" strike="noStrike">
                          <a:effectLst/>
                        </a:rPr>
                        <a:t>値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>
                          <a:effectLst/>
                        </a:rPr>
                        <a:t>調査項目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>
                          <a:effectLst/>
                        </a:rPr>
                        <a:t>喫煙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>
                          <a:effectLst/>
                        </a:rPr>
                        <a:t>１度も吸わない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u="none" strike="noStrike">
                          <a:effectLst/>
                        </a:rPr>
                        <a:t>19.1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u="none" strike="noStrike">
                          <a:effectLst/>
                        </a:rPr>
                        <a:t>0.567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u="none" strike="noStrike">
                          <a:effectLst/>
                        </a:rPr>
                        <a:t>13.9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u="none" strike="noStrike">
                          <a:effectLst/>
                        </a:rPr>
                        <a:t>0.391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>
                          <a:effectLst/>
                        </a:rPr>
                        <a:t>現在も喫煙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u="none" strike="noStrike">
                          <a:effectLst/>
                        </a:rPr>
                        <a:t>23.8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u="none" strike="noStrike">
                          <a:effectLst/>
                        </a:rPr>
                        <a:t>16.3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</a:tr>
              <a:tr h="342900"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>
                          <a:effectLst/>
                        </a:rPr>
                        <a:t>１ヶ月以上前から禁煙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u="none" strike="noStrike">
                          <a:effectLst/>
                        </a:rPr>
                        <a:t>21.7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u="none" strike="noStrike">
                          <a:effectLst/>
                        </a:rPr>
                        <a:t>18.6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>
                          <a:effectLst/>
                        </a:rPr>
                        <a:t>コーヒー・紅茶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>
                          <a:effectLst/>
                        </a:rPr>
                        <a:t>１度も飲まない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u="none" strike="noStrike">
                          <a:effectLst/>
                        </a:rPr>
                        <a:t>16.2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u="none" strike="noStrike">
                          <a:effectLst/>
                        </a:rPr>
                        <a:t>0.008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u="none" strike="noStrike">
                          <a:effectLst/>
                        </a:rPr>
                        <a:t>13.5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u="none" strike="noStrike">
                          <a:effectLst/>
                        </a:rPr>
                        <a:t>0.007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>
                          <a:effectLst/>
                        </a:rPr>
                        <a:t>現在も飲んでいる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u="none" strike="noStrike">
                          <a:effectLst/>
                        </a:rPr>
                        <a:t>19.3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u="none" strike="noStrike">
                          <a:effectLst/>
                        </a:rPr>
                        <a:t>13.9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</a:tr>
              <a:tr h="342900"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>
                          <a:effectLst/>
                        </a:rPr>
                        <a:t>１ヶ月以上前から飲んでいない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u="none" strike="noStrike">
                          <a:effectLst/>
                        </a:rPr>
                        <a:t>37.8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u="none" strike="noStrike">
                          <a:effectLst/>
                        </a:rPr>
                        <a:t>31.1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>
                          <a:effectLst/>
                        </a:rPr>
                        <a:t>炭酸飲料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>
                          <a:effectLst/>
                        </a:rPr>
                        <a:t>１度も飲まない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u="none" strike="noStrike">
                          <a:effectLst/>
                        </a:rPr>
                        <a:t>28.6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u="none" strike="noStrike">
                          <a:effectLst/>
                        </a:rPr>
                        <a:t>0.296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u="none" strike="noStrike">
                          <a:effectLst/>
                        </a:rPr>
                        <a:t>20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u="none" strike="noStrike">
                          <a:effectLst/>
                        </a:rPr>
                        <a:t>0.536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>
                          <a:effectLst/>
                        </a:rPr>
                        <a:t>現在も飲んでいる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u="none" strike="noStrike">
                          <a:effectLst/>
                        </a:rPr>
                        <a:t>19.3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u="none" strike="noStrike">
                          <a:effectLst/>
                        </a:rPr>
                        <a:t>14.2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</a:tr>
              <a:tr h="342900"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>
                          <a:effectLst/>
                        </a:rPr>
                        <a:t>１ヶ月以上前から飲んでいない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u="none" strike="noStrike">
                          <a:effectLst/>
                        </a:rPr>
                        <a:t>18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u="none" strike="noStrike">
                          <a:effectLst/>
                        </a:rPr>
                        <a:t>18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>
                          <a:effectLst/>
                        </a:rPr>
                        <a:t>アルコール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>
                          <a:effectLst/>
                        </a:rPr>
                        <a:t>１度も飲まない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u="none" strike="noStrike">
                          <a:effectLst/>
                        </a:rPr>
                        <a:t>16.9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u="none" strike="noStrike">
                          <a:effectLst/>
                        </a:rPr>
                        <a:t>0.008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u="none" strike="noStrike">
                          <a:effectLst/>
                        </a:rPr>
                        <a:t>13.1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u="none" strike="noStrike">
                          <a:effectLst/>
                        </a:rPr>
                        <a:t>&lt;0.001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>
                          <a:effectLst/>
                        </a:rPr>
                        <a:t>現在も飲んでいる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u="none" strike="noStrike">
                          <a:effectLst/>
                        </a:rPr>
                        <a:t>18.3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u="none" strike="noStrike">
                          <a:effectLst/>
                        </a:rPr>
                        <a:t>11.7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</a:tr>
              <a:tr h="342900"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>
                          <a:effectLst/>
                        </a:rPr>
                        <a:t>１ヶ月以上前から飲んでいない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u="none" strike="noStrike">
                          <a:effectLst/>
                        </a:rPr>
                        <a:t>30.5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400" u="none" strike="noStrike">
                          <a:effectLst/>
                        </a:rPr>
                        <a:t>25.8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2051720" y="260648"/>
            <a:ext cx="321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Table. 1 </a:t>
            </a:r>
            <a:r>
              <a:rPr kumimoji="1" lang="ja-JP" altLang="en-US" dirty="0" smtClean="0"/>
              <a:t>女性の生活習慣と妊娠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8236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105</Words>
  <Application>Microsoft Office PowerPoint</Application>
  <PresentationFormat>画面に合わせる (4:3)</PresentationFormat>
  <Paragraphs>54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Hiroshi</dc:creator>
  <cp:lastModifiedBy>Hiroshi</cp:lastModifiedBy>
  <cp:revision>1</cp:revision>
  <dcterms:created xsi:type="dcterms:W3CDTF">2013-09-24T05:08:51Z</dcterms:created>
  <dcterms:modified xsi:type="dcterms:W3CDTF">2013-09-24T05:10:16Z</dcterms:modified>
</cp:coreProperties>
</file>