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061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791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3906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718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846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48798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6904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427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00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2799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372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BB2E4-CC6F-45BB-8D07-69789BD62C30}" type="datetimeFigureOut">
              <a:rPr kumimoji="1" lang="ja-JP" altLang="en-US" smtClean="0"/>
              <a:t>2013/9/24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49158-E33D-4632-A63B-0E9D794A4B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772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528872"/>
              </p:ext>
            </p:extLst>
          </p:nvPr>
        </p:nvGraphicFramePr>
        <p:xfrm>
          <a:off x="2012950" y="692696"/>
          <a:ext cx="5118101" cy="59607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77294"/>
                <a:gridCol w="1399307"/>
                <a:gridCol w="685375"/>
                <a:gridCol w="685375"/>
                <a:gridCol w="685375"/>
                <a:gridCol w="685375"/>
              </a:tblGrid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400" u="none" strike="noStrike">
                          <a:effectLst/>
                        </a:rPr>
                        <a:t>妊娠率</a:t>
                      </a:r>
                      <a:r>
                        <a:rPr lang="en-US" altLang="ja-JP" sz="1400" u="none" strike="noStrike">
                          <a:effectLst/>
                        </a:rPr>
                        <a:t>(%)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P</a:t>
                      </a:r>
                      <a:r>
                        <a:rPr lang="ja-JP" altLang="en-US" sz="1400" u="none" strike="noStrike">
                          <a:effectLst/>
                        </a:rPr>
                        <a:t>値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ja-JP" altLang="en-US" sz="1400" u="none" strike="noStrike">
                          <a:effectLst/>
                        </a:rPr>
                        <a:t>生産率</a:t>
                      </a:r>
                      <a:r>
                        <a:rPr lang="en-US" altLang="ja-JP" sz="1400" u="none" strike="noStrike">
                          <a:effectLst/>
                        </a:rPr>
                        <a:t>(%)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u="none" strike="noStrike">
                          <a:effectLst/>
                        </a:rPr>
                        <a:t>P</a:t>
                      </a:r>
                      <a:r>
                        <a:rPr lang="ja-JP" altLang="en-US" sz="1400" u="none" strike="noStrike">
                          <a:effectLst/>
                        </a:rPr>
                        <a:t>値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調査項目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喫煙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１度も吸わない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19.1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0.567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13.9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0.391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現在も喫煙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23.8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16.3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１ヶ月以上前から禁煙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21.7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18.6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コーヒー・紅茶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１度も飲まない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16.2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0.008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13.5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0.007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現在も飲んでいる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19.3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13.9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１ヶ月以上前から飲んでいない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37.8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31.1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炭酸飲料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１度も飲まない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28.6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0.296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20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0.536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現在も飲んでいる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19.3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14.2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１ヶ月以上前から飲んでいない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アルコール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１度も飲まない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16.9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0.008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13.1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&lt;0.001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17145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現在も飲んでいる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18.3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11.7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  <a:tr h="342900">
                <a:tc>
                  <a:txBody>
                    <a:bodyPr/>
                    <a:lstStyle/>
                    <a:p>
                      <a:pPr algn="l" fontAlgn="ctr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>
                          <a:effectLst/>
                        </a:rPr>
                        <a:t>１ヶ月以上前から飲んでいない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30.5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ja-JP" sz="1400" u="none" strike="noStrike">
                          <a:effectLst/>
                        </a:rPr>
                        <a:t>25.8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ctr" fontAlgn="t"/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ＭＳ Ｐゴシック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051720" y="260648"/>
            <a:ext cx="3213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Table. 1 </a:t>
            </a:r>
            <a:r>
              <a:rPr kumimoji="1" lang="ja-JP" altLang="en-US" dirty="0" smtClean="0"/>
              <a:t>女性の生活習慣と妊娠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8236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105</Words>
  <Application>Microsoft Office PowerPoint</Application>
  <PresentationFormat>画面に合わせる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Hiroshi</dc:creator>
  <cp:lastModifiedBy>Hiroshi</cp:lastModifiedBy>
  <cp:revision>1</cp:revision>
  <dcterms:created xsi:type="dcterms:W3CDTF">2013-09-24T05:08:51Z</dcterms:created>
  <dcterms:modified xsi:type="dcterms:W3CDTF">2013-09-24T05:10:16Z</dcterms:modified>
</cp:coreProperties>
</file>