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79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10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37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17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99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664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711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87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69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94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67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8649-29AC-43CB-8FF1-8F1A4EFDC4BD}" type="datetimeFigureOut">
              <a:rPr kumimoji="1" lang="ja-JP" altLang="en-US" smtClean="0"/>
              <a:t>2013/9/14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7E04B-9184-46E1-84A6-65DDF8BEF2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13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53232"/>
              </p:ext>
            </p:extLst>
          </p:nvPr>
        </p:nvGraphicFramePr>
        <p:xfrm>
          <a:off x="1979712" y="2092325"/>
          <a:ext cx="4392488" cy="304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2408"/>
                <a:gridCol w="720080"/>
              </a:tblGrid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種類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>
                          <a:effectLst/>
                        </a:rPr>
                        <a:t>％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膣に何らかの症状があった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6.7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膣に何らかの衛生材料を使った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18.3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外性器にクリームを塗った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2.8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膣に指を挿入した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22.3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膣におもちゃを挿入した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4.9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クリトリスを刺激した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29.1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クリトリスをバイブレーターで刺激した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5.6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アヌスに指を挿入した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4.1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アヌスにおもちゃを挿入した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1.2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アナルセックスをした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>
                          <a:effectLst/>
                        </a:rPr>
                        <a:t>2.4</a:t>
                      </a:r>
                      <a:endParaRPr lang="en-US" altLang="ja-JP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経膣性交をした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u="none" strike="noStrike" dirty="0">
                          <a:effectLst/>
                        </a:rPr>
                        <a:t>35.1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23728" y="1340768"/>
            <a:ext cx="409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Table 2. Pubic hair</a:t>
            </a:r>
            <a:r>
              <a:rPr lang="ja-JP" altLang="en-US" dirty="0" smtClean="0"/>
              <a:t>の処理をした日の行動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040841" y="5435932"/>
            <a:ext cx="3475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J Sex Med 10:678-685, 2013</a:t>
            </a:r>
            <a:r>
              <a:rPr lang="ja-JP" altLang="en-US" dirty="0"/>
              <a:t>を改変</a:t>
            </a:r>
            <a:endParaRPr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1979712" y="2348880"/>
            <a:ext cx="439248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2051720" y="5085184"/>
            <a:ext cx="43924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979712" y="2132856"/>
            <a:ext cx="43924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388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98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1</cp:revision>
  <dcterms:created xsi:type="dcterms:W3CDTF">2013-09-14T08:39:45Z</dcterms:created>
  <dcterms:modified xsi:type="dcterms:W3CDTF">2013-09-14T08:42:53Z</dcterms:modified>
</cp:coreProperties>
</file>