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CA95-8F47-467D-ABDE-DCE8E1E2CAF4}" type="datetimeFigureOut">
              <a:rPr kumimoji="1" lang="ja-JP" altLang="en-US" smtClean="0"/>
              <a:t>2013/10/7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BA4C-C9B8-4F4A-9688-F6864669AA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8927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CA95-8F47-467D-ABDE-DCE8E1E2CAF4}" type="datetimeFigureOut">
              <a:rPr kumimoji="1" lang="ja-JP" altLang="en-US" smtClean="0"/>
              <a:t>2013/10/7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BA4C-C9B8-4F4A-9688-F6864669AA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948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CA95-8F47-467D-ABDE-DCE8E1E2CAF4}" type="datetimeFigureOut">
              <a:rPr kumimoji="1" lang="ja-JP" altLang="en-US" smtClean="0"/>
              <a:t>2013/10/7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BA4C-C9B8-4F4A-9688-F6864669AA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452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CA95-8F47-467D-ABDE-DCE8E1E2CAF4}" type="datetimeFigureOut">
              <a:rPr kumimoji="1" lang="ja-JP" altLang="en-US" smtClean="0"/>
              <a:t>2013/10/7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BA4C-C9B8-4F4A-9688-F6864669AA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890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CA95-8F47-467D-ABDE-DCE8E1E2CAF4}" type="datetimeFigureOut">
              <a:rPr kumimoji="1" lang="ja-JP" altLang="en-US" smtClean="0"/>
              <a:t>2013/10/7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BA4C-C9B8-4F4A-9688-F6864669AA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55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CA95-8F47-467D-ABDE-DCE8E1E2CAF4}" type="datetimeFigureOut">
              <a:rPr kumimoji="1" lang="ja-JP" altLang="en-US" smtClean="0"/>
              <a:t>2013/10/7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BA4C-C9B8-4F4A-9688-F6864669AA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184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CA95-8F47-467D-ABDE-DCE8E1E2CAF4}" type="datetimeFigureOut">
              <a:rPr kumimoji="1" lang="ja-JP" altLang="en-US" smtClean="0"/>
              <a:t>2013/10/7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BA4C-C9B8-4F4A-9688-F6864669AA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06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CA95-8F47-467D-ABDE-DCE8E1E2CAF4}" type="datetimeFigureOut">
              <a:rPr kumimoji="1" lang="ja-JP" altLang="en-US" smtClean="0"/>
              <a:t>2013/10/7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BA4C-C9B8-4F4A-9688-F6864669AA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960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CA95-8F47-467D-ABDE-DCE8E1E2CAF4}" type="datetimeFigureOut">
              <a:rPr kumimoji="1" lang="ja-JP" altLang="en-US" smtClean="0"/>
              <a:t>2013/10/7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BA4C-C9B8-4F4A-9688-F6864669AA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65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CA95-8F47-467D-ABDE-DCE8E1E2CAF4}" type="datetimeFigureOut">
              <a:rPr kumimoji="1" lang="ja-JP" altLang="en-US" smtClean="0"/>
              <a:t>2013/10/7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BA4C-C9B8-4F4A-9688-F6864669AA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69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CA95-8F47-467D-ABDE-DCE8E1E2CAF4}" type="datetimeFigureOut">
              <a:rPr kumimoji="1" lang="ja-JP" altLang="en-US" smtClean="0"/>
              <a:t>2013/10/7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9BA4C-C9B8-4F4A-9688-F6864669AA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85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9CA95-8F47-467D-ABDE-DCE8E1E2CAF4}" type="datetimeFigureOut">
              <a:rPr kumimoji="1" lang="ja-JP" altLang="en-US" smtClean="0"/>
              <a:t>2013/10/7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9BA4C-C9B8-4F4A-9688-F6864669AA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22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43945"/>
            <a:ext cx="8015236" cy="51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3707904" y="6444044"/>
            <a:ext cx="5064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Kimura M, et al.  Sex Med 2013, Open Access</a:t>
            </a:r>
            <a:r>
              <a:rPr lang="ja-JP" altLang="en-US" dirty="0" smtClean="0"/>
              <a:t>を改変</a:t>
            </a:r>
            <a:endParaRPr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9552" y="260648"/>
            <a:ext cx="74061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Fig. 1PDE5-i</a:t>
            </a:r>
            <a:r>
              <a:rPr kumimoji="1" lang="ja-JP" altLang="en-US" sz="2800" dirty="0" smtClean="0"/>
              <a:t>を用いていない日本人の</a:t>
            </a:r>
            <a:r>
              <a:rPr lang="ja-JP" altLang="en-US" sz="2800" dirty="0" smtClean="0"/>
              <a:t>年齢別</a:t>
            </a:r>
            <a:r>
              <a:rPr lang="en-US" altLang="ja-JP" sz="2800" dirty="0" smtClean="0"/>
              <a:t>EHS</a:t>
            </a:r>
          </a:p>
          <a:p>
            <a:r>
              <a:rPr kumimoji="1" lang="en-US" altLang="ja-JP" sz="2800" dirty="0" smtClean="0"/>
              <a:t>(</a:t>
            </a:r>
            <a:r>
              <a:rPr lang="ja-JP" altLang="en-US" sz="2800" dirty="0" smtClean="0"/>
              <a:t>インターネット調査）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32718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Hiroshi</dc:creator>
  <cp:lastModifiedBy>Hiroshi</cp:lastModifiedBy>
  <cp:revision>1</cp:revision>
  <dcterms:created xsi:type="dcterms:W3CDTF">2013-10-07T05:16:10Z</dcterms:created>
  <dcterms:modified xsi:type="dcterms:W3CDTF">2013-10-07T05:17:17Z</dcterms:modified>
</cp:coreProperties>
</file>