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81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62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27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70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57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2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12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741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99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E665-AA15-4122-A268-CA40218FE8D2}" type="datetimeFigureOut">
              <a:rPr kumimoji="1" lang="ja-JP" altLang="en-US" smtClean="0"/>
              <a:t>2013/10/29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2184A-9561-4D7A-8260-2365590A5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62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66611"/>
            <a:ext cx="460851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051720" y="1196752"/>
            <a:ext cx="465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Fig. 2</a:t>
            </a:r>
            <a:r>
              <a:rPr kumimoji="1" lang="ja-JP" altLang="en-US" dirty="0" smtClean="0"/>
              <a:t>この女性の顔に性的魅力を感じますか？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3193257" y="4931876"/>
            <a:ext cx="30524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Science </a:t>
            </a:r>
            <a:r>
              <a:rPr lang="en-US" altLang="ja-JP" dirty="0" smtClean="0"/>
              <a:t>331</a:t>
            </a:r>
            <a:r>
              <a:rPr lang="ja-JP" altLang="en-US" dirty="0" smtClean="0"/>
              <a:t>：</a:t>
            </a:r>
            <a:r>
              <a:rPr lang="en-US" altLang="ja-JP" dirty="0" smtClean="0"/>
              <a:t> 226, 2011</a:t>
            </a:r>
            <a:r>
              <a:rPr lang="ja-JP" altLang="en-US" dirty="0" smtClean="0"/>
              <a:t>を改変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54144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1</cp:revision>
  <dcterms:created xsi:type="dcterms:W3CDTF">2013-10-29T06:44:39Z</dcterms:created>
  <dcterms:modified xsi:type="dcterms:W3CDTF">2013-10-29T06:45:10Z</dcterms:modified>
</cp:coreProperties>
</file>