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iroshi\Desktop\&#30007;&#24615;&#19981;&#22922;&#12496;&#12452;&#12502;&#12523;2014\sex&#12377;&#12427;&#26085;&#12392;&#22922;&#23072;&#29575;&#12373;&#12425;&#12395;&#22827;&#12398;&#24180;&#40802;\Book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iroshi\Desktop\&#30007;&#24615;&#19981;&#22922;&#12496;&#12452;&#12502;&#12523;2014\sex&#12377;&#12427;&#26085;&#12392;&#22922;&#23072;&#29575;&#12373;&#12425;&#12395;&#22827;&#12398;&#24180;&#40802;\Book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iroshi\Desktop\&#30007;&#24615;&#19981;&#22922;&#12496;&#12452;&#12502;&#12523;2014\sex&#12377;&#12427;&#26085;&#12392;&#22922;&#23072;&#29575;&#12373;&#12425;&#12395;&#22827;&#12398;&#24180;&#40802;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446850393700788E-2"/>
          <c:y val="7.4548702245552642E-2"/>
          <c:w val="0.560080927384077"/>
          <c:h val="0.8326195683872849"/>
        </c:manualLayout>
      </c:layout>
      <c:lineChart>
        <c:grouping val="standard"/>
        <c:varyColors val="0"/>
        <c:ser>
          <c:idx val="0"/>
          <c:order val="0"/>
          <c:tx>
            <c:strRef>
              <c:f>Sheet2!$B$2</c:f>
              <c:strCache>
                <c:ptCount val="1"/>
                <c:pt idx="0">
                  <c:v>夫と妻が同い年</c:v>
                </c:pt>
              </c:strCache>
            </c:strRef>
          </c:tx>
          <c:cat>
            <c:numRef>
              <c:f>Sheet2!$A$3:$A$13</c:f>
              <c:numCache>
                <c:formatCode>General</c:formatCode>
                <c:ptCount val="11"/>
                <c:pt idx="0">
                  <c:v>-8</c:v>
                </c:pt>
                <c:pt idx="1">
                  <c:v>-7</c:v>
                </c:pt>
                <c:pt idx="2">
                  <c:v>-6</c:v>
                </c:pt>
                <c:pt idx="3">
                  <c:v>-5</c:v>
                </c:pt>
                <c:pt idx="4">
                  <c:v>-4</c:v>
                </c:pt>
                <c:pt idx="5">
                  <c:v>-3</c:v>
                </c:pt>
                <c:pt idx="6">
                  <c:v>-2</c:v>
                </c:pt>
                <c:pt idx="7">
                  <c:v>-1</c:v>
                </c:pt>
                <c:pt idx="8">
                  <c:v>0</c:v>
                </c:pt>
                <c:pt idx="9">
                  <c:v>1</c:v>
                </c:pt>
                <c:pt idx="10">
                  <c:v>2</c:v>
                </c:pt>
              </c:numCache>
            </c:numRef>
          </c:cat>
          <c:val>
            <c:numRef>
              <c:f>Sheet2!$B$3:$B$13</c:f>
              <c:numCache>
                <c:formatCode>General</c:formatCode>
                <c:ptCount val="1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0.08</c:v>
                </c:pt>
                <c:pt idx="4">
                  <c:v>0.26</c:v>
                </c:pt>
                <c:pt idx="5">
                  <c:v>0.28999999999999998</c:v>
                </c:pt>
                <c:pt idx="6">
                  <c:v>0.52</c:v>
                </c:pt>
                <c:pt idx="7">
                  <c:v>0.31</c:v>
                </c:pt>
                <c:pt idx="8">
                  <c:v>0.1</c:v>
                </c:pt>
                <c:pt idx="9">
                  <c:v>0.02</c:v>
                </c:pt>
                <c:pt idx="10">
                  <c:v>0.02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Sheet2!$C$2</c:f>
              <c:strCache>
                <c:ptCount val="1"/>
                <c:pt idx="0">
                  <c:v>夫が妻より５歳年上</c:v>
                </c:pt>
              </c:strCache>
            </c:strRef>
          </c:tx>
          <c:cat>
            <c:numRef>
              <c:f>Sheet2!$A$3:$A$13</c:f>
              <c:numCache>
                <c:formatCode>General</c:formatCode>
                <c:ptCount val="11"/>
                <c:pt idx="0">
                  <c:v>-8</c:v>
                </c:pt>
                <c:pt idx="1">
                  <c:v>-7</c:v>
                </c:pt>
                <c:pt idx="2">
                  <c:v>-6</c:v>
                </c:pt>
                <c:pt idx="3">
                  <c:v>-5</c:v>
                </c:pt>
                <c:pt idx="4">
                  <c:v>-4</c:v>
                </c:pt>
                <c:pt idx="5">
                  <c:v>-3</c:v>
                </c:pt>
                <c:pt idx="6">
                  <c:v>-2</c:v>
                </c:pt>
                <c:pt idx="7">
                  <c:v>-1</c:v>
                </c:pt>
                <c:pt idx="8">
                  <c:v>0</c:v>
                </c:pt>
                <c:pt idx="9">
                  <c:v>1</c:v>
                </c:pt>
                <c:pt idx="10">
                  <c:v>2</c:v>
                </c:pt>
              </c:numCache>
            </c:numRef>
          </c:cat>
          <c:val>
            <c:numRef>
              <c:f>Sheet2!$C$3:$C$13</c:f>
              <c:numCache>
                <c:formatCode>General</c:formatCode>
                <c:ptCount val="1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0.09</c:v>
                </c:pt>
                <c:pt idx="4">
                  <c:v>0.28999999999999998</c:v>
                </c:pt>
                <c:pt idx="5">
                  <c:v>0.3</c:v>
                </c:pt>
                <c:pt idx="6">
                  <c:v>0.43</c:v>
                </c:pt>
                <c:pt idx="7">
                  <c:v>0.31</c:v>
                </c:pt>
                <c:pt idx="8">
                  <c:v>0.1</c:v>
                </c:pt>
                <c:pt idx="9">
                  <c:v>0.02</c:v>
                </c:pt>
                <c:pt idx="10">
                  <c:v>0.02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252928"/>
        <c:axId val="86271104"/>
      </c:lineChart>
      <c:catAx>
        <c:axId val="86252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6271104"/>
        <c:crosses val="autoZero"/>
        <c:auto val="1"/>
        <c:lblAlgn val="ctr"/>
        <c:lblOffset val="100"/>
        <c:noMultiLvlLbl val="0"/>
      </c:catAx>
      <c:valAx>
        <c:axId val="862711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862529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Sheet2!$B$27</c:f>
              <c:strCache>
                <c:ptCount val="1"/>
                <c:pt idx="0">
                  <c:v>夫と妻が同い年</c:v>
                </c:pt>
              </c:strCache>
            </c:strRef>
          </c:tx>
          <c:cat>
            <c:numRef>
              <c:f>Sheet2!$A$28:$A$38</c:f>
              <c:numCache>
                <c:formatCode>General</c:formatCode>
                <c:ptCount val="11"/>
                <c:pt idx="0">
                  <c:v>-8</c:v>
                </c:pt>
                <c:pt idx="1">
                  <c:v>-7</c:v>
                </c:pt>
                <c:pt idx="2">
                  <c:v>-6</c:v>
                </c:pt>
                <c:pt idx="3">
                  <c:v>-5</c:v>
                </c:pt>
                <c:pt idx="4">
                  <c:v>-4</c:v>
                </c:pt>
                <c:pt idx="5">
                  <c:v>-3</c:v>
                </c:pt>
                <c:pt idx="6">
                  <c:v>-2</c:v>
                </c:pt>
                <c:pt idx="7">
                  <c:v>-1</c:v>
                </c:pt>
                <c:pt idx="8">
                  <c:v>0</c:v>
                </c:pt>
                <c:pt idx="9">
                  <c:v>1</c:v>
                </c:pt>
                <c:pt idx="10">
                  <c:v>2</c:v>
                </c:pt>
              </c:numCache>
            </c:numRef>
          </c:cat>
          <c:val>
            <c:numRef>
              <c:f>Sheet2!$B$28:$B$38</c:f>
              <c:numCache>
                <c:formatCode>General</c:formatCode>
                <c:ptCount val="1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0.04</c:v>
                </c:pt>
                <c:pt idx="4">
                  <c:v>0.2</c:v>
                </c:pt>
                <c:pt idx="5">
                  <c:v>0.26</c:v>
                </c:pt>
                <c:pt idx="6">
                  <c:v>0.38</c:v>
                </c:pt>
                <c:pt idx="7">
                  <c:v>0.27</c:v>
                </c:pt>
                <c:pt idx="8">
                  <c:v>0.1</c:v>
                </c:pt>
                <c:pt idx="9">
                  <c:v>0.02</c:v>
                </c:pt>
                <c:pt idx="10">
                  <c:v>0.02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Sheet2!$C$27</c:f>
              <c:strCache>
                <c:ptCount val="1"/>
                <c:pt idx="0">
                  <c:v>夫が妻より５歳年上</c:v>
                </c:pt>
              </c:strCache>
            </c:strRef>
          </c:tx>
          <c:cat>
            <c:numRef>
              <c:f>Sheet2!$A$28:$A$38</c:f>
              <c:numCache>
                <c:formatCode>General</c:formatCode>
                <c:ptCount val="11"/>
                <c:pt idx="0">
                  <c:v>-8</c:v>
                </c:pt>
                <c:pt idx="1">
                  <c:v>-7</c:v>
                </c:pt>
                <c:pt idx="2">
                  <c:v>-6</c:v>
                </c:pt>
                <c:pt idx="3">
                  <c:v>-5</c:v>
                </c:pt>
                <c:pt idx="4">
                  <c:v>-4</c:v>
                </c:pt>
                <c:pt idx="5">
                  <c:v>-3</c:v>
                </c:pt>
                <c:pt idx="6">
                  <c:v>-2</c:v>
                </c:pt>
                <c:pt idx="7">
                  <c:v>-1</c:v>
                </c:pt>
                <c:pt idx="8">
                  <c:v>0</c:v>
                </c:pt>
                <c:pt idx="9">
                  <c:v>1</c:v>
                </c:pt>
                <c:pt idx="10">
                  <c:v>2</c:v>
                </c:pt>
              </c:numCache>
            </c:numRef>
          </c:cat>
          <c:val>
            <c:numRef>
              <c:f>Sheet2!$C$28:$C$38</c:f>
              <c:numCache>
                <c:formatCode>General</c:formatCode>
                <c:ptCount val="1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0.08</c:v>
                </c:pt>
                <c:pt idx="4">
                  <c:v>0.22</c:v>
                </c:pt>
                <c:pt idx="5">
                  <c:v>0.27</c:v>
                </c:pt>
                <c:pt idx="6">
                  <c:v>0.38</c:v>
                </c:pt>
                <c:pt idx="7">
                  <c:v>0.27</c:v>
                </c:pt>
                <c:pt idx="8">
                  <c:v>0.11</c:v>
                </c:pt>
                <c:pt idx="9">
                  <c:v>0.03</c:v>
                </c:pt>
                <c:pt idx="10">
                  <c:v>0.03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959808"/>
        <c:axId val="85961344"/>
      </c:lineChart>
      <c:catAx>
        <c:axId val="85959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5961344"/>
        <c:crosses val="autoZero"/>
        <c:auto val="1"/>
        <c:lblAlgn val="ctr"/>
        <c:lblOffset val="100"/>
        <c:noMultiLvlLbl val="0"/>
      </c:catAx>
      <c:valAx>
        <c:axId val="859613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859598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Sheet2!$B$49</c:f>
              <c:strCache>
                <c:ptCount val="1"/>
                <c:pt idx="0">
                  <c:v>夫と妻が同い年</c:v>
                </c:pt>
              </c:strCache>
            </c:strRef>
          </c:tx>
          <c:cat>
            <c:numRef>
              <c:f>Sheet2!$A$50:$A$60</c:f>
              <c:numCache>
                <c:formatCode>General</c:formatCode>
                <c:ptCount val="11"/>
                <c:pt idx="0">
                  <c:v>-8</c:v>
                </c:pt>
                <c:pt idx="1">
                  <c:v>-7</c:v>
                </c:pt>
                <c:pt idx="2">
                  <c:v>-6</c:v>
                </c:pt>
                <c:pt idx="3">
                  <c:v>-5</c:v>
                </c:pt>
                <c:pt idx="4">
                  <c:v>-4</c:v>
                </c:pt>
                <c:pt idx="5">
                  <c:v>-3</c:v>
                </c:pt>
                <c:pt idx="6">
                  <c:v>-2</c:v>
                </c:pt>
                <c:pt idx="7">
                  <c:v>-1</c:v>
                </c:pt>
                <c:pt idx="8">
                  <c:v>0</c:v>
                </c:pt>
                <c:pt idx="9">
                  <c:v>1</c:v>
                </c:pt>
                <c:pt idx="10">
                  <c:v>2</c:v>
                </c:pt>
              </c:numCache>
            </c:numRef>
          </c:cat>
          <c:val>
            <c:numRef>
              <c:f>Sheet2!$B$50:$B$60</c:f>
              <c:numCache>
                <c:formatCode>General</c:formatCode>
                <c:ptCount val="1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0.05</c:v>
                </c:pt>
                <c:pt idx="4">
                  <c:v>0.17</c:v>
                </c:pt>
                <c:pt idx="5">
                  <c:v>0.2</c:v>
                </c:pt>
                <c:pt idx="6">
                  <c:v>0.25</c:v>
                </c:pt>
                <c:pt idx="7">
                  <c:v>0.2</c:v>
                </c:pt>
                <c:pt idx="8">
                  <c:v>0.06</c:v>
                </c:pt>
                <c:pt idx="9">
                  <c:v>0.02</c:v>
                </c:pt>
                <c:pt idx="10">
                  <c:v>0.02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Sheet2!$C$49</c:f>
              <c:strCache>
                <c:ptCount val="1"/>
                <c:pt idx="0">
                  <c:v>夫が妻より５歳年上</c:v>
                </c:pt>
              </c:strCache>
            </c:strRef>
          </c:tx>
          <c:cat>
            <c:numRef>
              <c:f>Sheet2!$A$50:$A$60</c:f>
              <c:numCache>
                <c:formatCode>General</c:formatCode>
                <c:ptCount val="11"/>
                <c:pt idx="0">
                  <c:v>-8</c:v>
                </c:pt>
                <c:pt idx="1">
                  <c:v>-7</c:v>
                </c:pt>
                <c:pt idx="2">
                  <c:v>-6</c:v>
                </c:pt>
                <c:pt idx="3">
                  <c:v>-5</c:v>
                </c:pt>
                <c:pt idx="4">
                  <c:v>-4</c:v>
                </c:pt>
                <c:pt idx="5">
                  <c:v>-3</c:v>
                </c:pt>
                <c:pt idx="6">
                  <c:v>-2</c:v>
                </c:pt>
                <c:pt idx="7">
                  <c:v>-1</c:v>
                </c:pt>
                <c:pt idx="8">
                  <c:v>0</c:v>
                </c:pt>
                <c:pt idx="9">
                  <c:v>1</c:v>
                </c:pt>
                <c:pt idx="10">
                  <c:v>2</c:v>
                </c:pt>
              </c:numCache>
            </c:numRef>
          </c:cat>
          <c:val>
            <c:numRef>
              <c:f>Sheet2!$C$50:$C$60</c:f>
              <c:numCache>
                <c:formatCode>General</c:formatCode>
                <c:ptCount val="1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0.04</c:v>
                </c:pt>
                <c:pt idx="4">
                  <c:v>0.11</c:v>
                </c:pt>
                <c:pt idx="5">
                  <c:v>0.13</c:v>
                </c:pt>
                <c:pt idx="6">
                  <c:v>0.15</c:v>
                </c:pt>
                <c:pt idx="7">
                  <c:v>0.14000000000000001</c:v>
                </c:pt>
                <c:pt idx="8">
                  <c:v>0.05</c:v>
                </c:pt>
                <c:pt idx="9">
                  <c:v>0.01</c:v>
                </c:pt>
                <c:pt idx="10">
                  <c:v>0.01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248064"/>
        <c:axId val="86262144"/>
      </c:lineChart>
      <c:catAx>
        <c:axId val="86248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6262144"/>
        <c:crosses val="autoZero"/>
        <c:auto val="1"/>
        <c:lblAlgn val="ctr"/>
        <c:lblOffset val="100"/>
        <c:noMultiLvlLbl val="0"/>
      </c:catAx>
      <c:valAx>
        <c:axId val="862621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862480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3B2C2-5641-4FD0-A6EA-A10321E7FED2}" type="datetimeFigureOut">
              <a:rPr kumimoji="1" lang="ja-JP" altLang="en-US" smtClean="0"/>
              <a:t>2014/2/16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F211-95D8-4D08-B301-B982D2B44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481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3B2C2-5641-4FD0-A6EA-A10321E7FED2}" type="datetimeFigureOut">
              <a:rPr kumimoji="1" lang="ja-JP" altLang="en-US" smtClean="0"/>
              <a:t>2014/2/16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F211-95D8-4D08-B301-B982D2B44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413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3B2C2-5641-4FD0-A6EA-A10321E7FED2}" type="datetimeFigureOut">
              <a:rPr kumimoji="1" lang="ja-JP" altLang="en-US" smtClean="0"/>
              <a:t>2014/2/16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F211-95D8-4D08-B301-B982D2B44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553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3B2C2-5641-4FD0-A6EA-A10321E7FED2}" type="datetimeFigureOut">
              <a:rPr kumimoji="1" lang="ja-JP" altLang="en-US" smtClean="0"/>
              <a:t>2014/2/16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F211-95D8-4D08-B301-B982D2B44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036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3B2C2-5641-4FD0-A6EA-A10321E7FED2}" type="datetimeFigureOut">
              <a:rPr kumimoji="1" lang="ja-JP" altLang="en-US" smtClean="0"/>
              <a:t>2014/2/16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F211-95D8-4D08-B301-B982D2B44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9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3B2C2-5641-4FD0-A6EA-A10321E7FED2}" type="datetimeFigureOut">
              <a:rPr kumimoji="1" lang="ja-JP" altLang="en-US" smtClean="0"/>
              <a:t>2014/2/16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F211-95D8-4D08-B301-B982D2B44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2400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3B2C2-5641-4FD0-A6EA-A10321E7FED2}" type="datetimeFigureOut">
              <a:rPr kumimoji="1" lang="ja-JP" altLang="en-US" smtClean="0"/>
              <a:t>2014/2/16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F211-95D8-4D08-B301-B982D2B44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886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3B2C2-5641-4FD0-A6EA-A10321E7FED2}" type="datetimeFigureOut">
              <a:rPr kumimoji="1" lang="ja-JP" altLang="en-US" smtClean="0"/>
              <a:t>2014/2/16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F211-95D8-4D08-B301-B982D2B44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883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3B2C2-5641-4FD0-A6EA-A10321E7FED2}" type="datetimeFigureOut">
              <a:rPr kumimoji="1" lang="ja-JP" altLang="en-US" smtClean="0"/>
              <a:t>2014/2/16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F211-95D8-4D08-B301-B982D2B44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63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3B2C2-5641-4FD0-A6EA-A10321E7FED2}" type="datetimeFigureOut">
              <a:rPr kumimoji="1" lang="ja-JP" altLang="en-US" smtClean="0"/>
              <a:t>2014/2/16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F211-95D8-4D08-B301-B982D2B44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9611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3B2C2-5641-4FD0-A6EA-A10321E7FED2}" type="datetimeFigureOut">
              <a:rPr kumimoji="1" lang="ja-JP" altLang="en-US" smtClean="0"/>
              <a:t>2014/2/16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F211-95D8-4D08-B301-B982D2B44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822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3B2C2-5641-4FD0-A6EA-A10321E7FED2}" type="datetimeFigureOut">
              <a:rPr kumimoji="1" lang="ja-JP" altLang="en-US" smtClean="0"/>
              <a:t>2014/2/16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BF211-95D8-4D08-B301-B982D2B44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538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4572000" y="476672"/>
            <a:ext cx="43348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図２　夫の年齢と妊娠率</a:t>
            </a:r>
            <a:endParaRPr kumimoji="1" lang="ja-JP" altLang="en-US" sz="3200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179512" y="469776"/>
            <a:ext cx="4572000" cy="2743200"/>
            <a:chOff x="179512" y="469776"/>
            <a:chExt cx="4572000" cy="2743200"/>
          </a:xfrm>
        </p:grpSpPr>
        <p:graphicFrame>
          <p:nvGraphicFramePr>
            <p:cNvPr id="3" name="グラフ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285825290"/>
                </p:ext>
              </p:extLst>
            </p:nvPr>
          </p:nvGraphicFramePr>
          <p:xfrm>
            <a:off x="179512" y="469776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7" name="テキスト ボックス 6"/>
            <p:cNvSpPr txBox="1"/>
            <p:nvPr/>
          </p:nvSpPr>
          <p:spPr>
            <a:xfrm>
              <a:off x="971600" y="613792"/>
              <a:ext cx="21082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妻の年齢が</a:t>
              </a:r>
              <a:r>
                <a:rPr kumimoji="1" lang="en-US" altLang="ja-JP" dirty="0" smtClean="0"/>
                <a:t>19-26</a:t>
              </a:r>
              <a:r>
                <a:rPr kumimoji="1" lang="ja-JP" altLang="en-US" dirty="0" smtClean="0"/>
                <a:t>歳</a:t>
              </a:r>
              <a:endParaRPr kumimoji="1" lang="ja-JP" altLang="en-US" dirty="0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179512" y="3412812"/>
            <a:ext cx="4572000" cy="2896508"/>
            <a:chOff x="179512" y="3412812"/>
            <a:chExt cx="4572000" cy="2896508"/>
          </a:xfrm>
        </p:grpSpPr>
        <p:graphicFrame>
          <p:nvGraphicFramePr>
            <p:cNvPr id="4" name="グラフ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104944647"/>
                </p:ext>
              </p:extLst>
            </p:nvPr>
          </p:nvGraphicFramePr>
          <p:xfrm>
            <a:off x="179512" y="3566120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8" name="テキスト ボックス 7"/>
            <p:cNvSpPr txBox="1"/>
            <p:nvPr/>
          </p:nvSpPr>
          <p:spPr>
            <a:xfrm>
              <a:off x="971600" y="3412812"/>
              <a:ext cx="21082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妻の年齢が</a:t>
              </a:r>
              <a:r>
                <a:rPr lang="en-US" altLang="ja-JP" dirty="0"/>
                <a:t>27-34</a:t>
              </a:r>
              <a:r>
                <a:rPr kumimoji="1" lang="ja-JP" altLang="en-US" dirty="0" smtClean="0"/>
                <a:t>歳</a:t>
              </a:r>
              <a:endParaRPr kumimoji="1" lang="ja-JP" altLang="en-US" dirty="0"/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4572000" y="3422104"/>
            <a:ext cx="4572000" cy="2887216"/>
            <a:chOff x="4572000" y="3422104"/>
            <a:chExt cx="4572000" cy="2887216"/>
          </a:xfrm>
        </p:grpSpPr>
        <p:graphicFrame>
          <p:nvGraphicFramePr>
            <p:cNvPr id="5" name="グラフ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85217694"/>
                </p:ext>
              </p:extLst>
            </p:nvPr>
          </p:nvGraphicFramePr>
          <p:xfrm>
            <a:off x="4572000" y="3566120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9" name="テキスト ボックス 8"/>
            <p:cNvSpPr txBox="1"/>
            <p:nvPr/>
          </p:nvSpPr>
          <p:spPr>
            <a:xfrm>
              <a:off x="5200035" y="3422104"/>
              <a:ext cx="21082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妻の年齢が</a:t>
              </a:r>
              <a:r>
                <a:rPr lang="en-US" altLang="ja-JP" dirty="0"/>
                <a:t>35-39</a:t>
              </a:r>
              <a:r>
                <a:rPr kumimoji="1" lang="ja-JP" altLang="en-US" dirty="0" smtClean="0"/>
                <a:t>歳</a:t>
              </a:r>
              <a:endParaRPr kumimoji="1" lang="ja-JP" altLang="en-US" dirty="0"/>
            </a:p>
          </p:txBody>
        </p:sp>
      </p:grpSp>
      <p:sp>
        <p:nvSpPr>
          <p:cNvPr id="13" name="正方形/長方形 12"/>
          <p:cNvSpPr/>
          <p:nvPr/>
        </p:nvSpPr>
        <p:spPr>
          <a:xfrm>
            <a:off x="4860032" y="6444044"/>
            <a:ext cx="40706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Hum </a:t>
            </a:r>
            <a:r>
              <a:rPr lang="en-US" altLang="ja-JP" dirty="0" err="1"/>
              <a:t>Reprod</a:t>
            </a:r>
            <a:r>
              <a:rPr lang="en-US" altLang="ja-JP" dirty="0"/>
              <a:t>. 27: 1399-1403, </a:t>
            </a:r>
            <a:r>
              <a:rPr lang="en-US" altLang="ja-JP" dirty="0" smtClean="0"/>
              <a:t>2002</a:t>
            </a:r>
            <a:r>
              <a:rPr lang="ja-JP" altLang="en-US" dirty="0" smtClean="0"/>
              <a:t>を改変</a:t>
            </a:r>
            <a:endParaRPr lang="ja-JP" altLang="ja-JP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95536" y="332656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a.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5536" y="3203684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b</a:t>
            </a:r>
            <a:r>
              <a:rPr kumimoji="1" lang="en-US" altLang="ja-JP" dirty="0" smtClean="0"/>
              <a:t>.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60032" y="3140968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c</a:t>
            </a:r>
            <a:r>
              <a:rPr kumimoji="1" lang="en-US" altLang="ja-JP" dirty="0" smtClean="0"/>
              <a:t>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1389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36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Hiroshi</dc:creator>
  <cp:lastModifiedBy>Hiroshi</cp:lastModifiedBy>
  <cp:revision>2</cp:revision>
  <dcterms:created xsi:type="dcterms:W3CDTF">2014-02-16T01:47:49Z</dcterms:created>
  <dcterms:modified xsi:type="dcterms:W3CDTF">2014-02-16T01:55:23Z</dcterms:modified>
</cp:coreProperties>
</file>