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4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0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3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59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5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12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8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97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1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59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CFA06-BBD5-4B7C-A0E8-21817920F9EF}" type="datetimeFigureOut">
              <a:rPr kumimoji="1" lang="ja-JP" altLang="en-US" smtClean="0"/>
              <a:t>2014/5/24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9B45-8D27-4793-8C0E-A6B342B2C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41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3027586"/>
            <a:ext cx="8820472" cy="25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39551" y="105273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446088"/>
            <a:r>
              <a:rPr kumimoji="1" lang="en-US" altLang="ja-JP" dirty="0" smtClean="0"/>
              <a:t>Fig. 1</a:t>
            </a:r>
            <a:r>
              <a:rPr kumimoji="1" lang="ja-JP" altLang="en-US" dirty="0" smtClean="0"/>
              <a:t>人種・摂取カロリー・喫煙・</a:t>
            </a:r>
            <a:r>
              <a:rPr kumimoji="1" lang="en-US" altLang="ja-JP" dirty="0" smtClean="0"/>
              <a:t>BMI</a:t>
            </a:r>
            <a:r>
              <a:rPr kumimoji="1" lang="ja-JP" altLang="en-US" dirty="0" smtClean="0"/>
              <a:t>・禁欲日数等を補正した場合の、低脂肪食摂取頻度</a:t>
            </a:r>
            <a:r>
              <a:rPr kumimoji="1" lang="en-US" altLang="ja-JP" dirty="0" smtClean="0"/>
              <a:t>(A)</a:t>
            </a:r>
            <a:r>
              <a:rPr kumimoji="1" lang="ja-JP" altLang="en-US" dirty="0" smtClean="0"/>
              <a:t>と低脂肪ミルク摂取頻度</a:t>
            </a:r>
            <a:r>
              <a:rPr kumimoji="1" lang="en-US" altLang="ja-JP" dirty="0" smtClean="0"/>
              <a:t>(B)</a:t>
            </a:r>
            <a:r>
              <a:rPr kumimoji="1" lang="ja-JP" altLang="en-US" dirty="0" smtClean="0"/>
              <a:t>と精子濃度との関係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07904" y="6021288"/>
            <a:ext cx="403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Fertil</a:t>
            </a:r>
            <a:r>
              <a:rPr lang="en-US" altLang="ja-JP" dirty="0"/>
              <a:t> </a:t>
            </a:r>
            <a:r>
              <a:rPr lang="en-US" altLang="ja-JP" dirty="0" err="1"/>
              <a:t>Steril</a:t>
            </a:r>
            <a:r>
              <a:rPr lang="en-US" altLang="ja-JP" dirty="0"/>
              <a:t> 101: 1280-1287, 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を改変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2250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3</cp:revision>
  <dcterms:created xsi:type="dcterms:W3CDTF">2014-05-24T14:26:02Z</dcterms:created>
  <dcterms:modified xsi:type="dcterms:W3CDTF">2014-05-24T14:46:51Z</dcterms:modified>
</cp:coreProperties>
</file>