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35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59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73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7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8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5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4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1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22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81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20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10E3-EE2D-4782-8E28-500703740AA1}" type="datetimeFigureOut">
              <a:rPr kumimoji="1" lang="ja-JP" altLang="en-US" smtClean="0"/>
              <a:t>2014/11/1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14EF9-5E5F-4993-8016-AB449BD6C9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11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17600" y="2215356"/>
          <a:ext cx="6908800" cy="3295650"/>
        </p:xfrm>
        <a:graphic>
          <a:graphicData uri="http://schemas.openxmlformats.org/drawingml/2006/table">
            <a:tbl>
              <a:tblPr/>
              <a:tblGrid>
                <a:gridCol w="2020228"/>
                <a:gridCol w="1324584"/>
                <a:gridCol w="1076820"/>
                <a:gridCol w="933879"/>
                <a:gridCol w="867174"/>
                <a:gridCol w="686115"/>
              </a:tblGrid>
              <a:tr h="2667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Table 1. </a:t>
                      </a:r>
                      <a:r>
                        <a:rPr lang="ja-JP" alt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総食肉摂取量調査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ほとんど肉食しない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少し肉食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やや多く肉食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たくさん肉食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人数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年齢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36.7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28.7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総摂取カロリー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(Cal/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日）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2530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&lt;0.0001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飽和脂肪酸の割合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多価不飽和脂肪酸の割合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トランス脂肪酸の割合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ω03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脂肪酸の摂取量（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g/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日）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動物脂肪摂取割合</a:t>
                      </a:r>
                      <a:r>
                        <a:rPr lang="en-US" altLang="zh-TW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0.0005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タンパク質摂取割合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&lt;0.0001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動物タンパク質摂取割合</a:t>
                      </a:r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(%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熱量）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&lt;0.0001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Prudent pattern 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&lt;0.0001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Western pattern score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-0.8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&lt;0.0001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J.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Nutr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Doi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: 10.3945/jn.113.190173.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Afeiche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, et al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を改変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66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177</Words>
  <Application>Microsoft Office PowerPoint</Application>
  <PresentationFormat>画面に合わせる (4:3)</PresentationFormat>
  <Paragraphs>84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2</cp:revision>
  <dcterms:created xsi:type="dcterms:W3CDTF">2014-11-01T05:21:24Z</dcterms:created>
  <dcterms:modified xsi:type="dcterms:W3CDTF">2014-11-01T05:45:10Z</dcterms:modified>
</cp:coreProperties>
</file>